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gman K. (Karin)" userId="fcab652f-f64f-4295-b9d6-44a556e8fb37" providerId="ADAL" clId="{AB220E0B-6C7B-4515-8A83-A0686D8AD9C5}"/>
    <pc:docChg chg="custSel modSld">
      <pc:chgData name="Wegman K. (Karin)" userId="fcab652f-f64f-4295-b9d6-44a556e8fb37" providerId="ADAL" clId="{AB220E0B-6C7B-4515-8A83-A0686D8AD9C5}" dt="2021-01-31T20:56:05.881" v="40" actId="20577"/>
      <pc:docMkLst>
        <pc:docMk/>
      </pc:docMkLst>
      <pc:sldChg chg="modSp">
        <pc:chgData name="Wegman K. (Karin)" userId="fcab652f-f64f-4295-b9d6-44a556e8fb37" providerId="ADAL" clId="{AB220E0B-6C7B-4515-8A83-A0686D8AD9C5}" dt="2021-01-31T20:56:05.881" v="40" actId="20577"/>
        <pc:sldMkLst>
          <pc:docMk/>
          <pc:sldMk cId="365782548" sldId="257"/>
        </pc:sldMkLst>
        <pc:spChg chg="mod">
          <ac:chgData name="Wegman K. (Karin)" userId="fcab652f-f64f-4295-b9d6-44a556e8fb37" providerId="ADAL" clId="{AB220E0B-6C7B-4515-8A83-A0686D8AD9C5}" dt="2021-01-31T20:56:05.881" v="40" actId="20577"/>
          <ac:spMkLst>
            <pc:docMk/>
            <pc:sldMk cId="365782548" sldId="257"/>
            <ac:spMk id="3" creationId="{9409D382-7B87-4D59-AA4A-DDB6D3849B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744D-32D6-4542-82B3-92D43DF6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Instructiekaart les 1 commerciële technieken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09D382-7B87-4D59-AA4A-DDB6D3849B2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nl-NL" sz="1800" dirty="0"/>
              <a:t>Wat ga je doen En hoe:  Bekijk eerst de kennisclip of lees de PowerPoint door.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    Beantwoord daarna de vragen over les 1, commerciële technieken.</a:t>
            </a:r>
          </a:p>
          <a:p>
            <a:r>
              <a:rPr lang="nl-NL" sz="1800" dirty="0"/>
              <a:t>Tijd: Voor les 1 commerciële technieken heb je 30 minuten de tijd.</a:t>
            </a:r>
          </a:p>
          <a:p>
            <a:r>
              <a:rPr lang="nl-NL" sz="1800" dirty="0"/>
              <a:t>Hulp: </a:t>
            </a:r>
            <a:r>
              <a:rPr lang="nl-NL" sz="1800" dirty="0" err="1"/>
              <a:t>powerpoint</a:t>
            </a:r>
            <a:r>
              <a:rPr lang="nl-NL" sz="1800" dirty="0"/>
              <a:t>, kennisclip, internet.</a:t>
            </a:r>
          </a:p>
          <a:p>
            <a:r>
              <a:rPr lang="nl-NL" sz="1800" dirty="0"/>
              <a:t>uitkomst: als je de vragen juist hebt beantwoord, kun je verder met het volgende onderdeel van les 1: huisstijl. Mocht je de antwoorden niet juist hebben, bekijk dan de </a:t>
            </a:r>
            <a:r>
              <a:rPr lang="nl-NL" sz="1800" dirty="0" err="1"/>
              <a:t>powerpoint</a:t>
            </a:r>
            <a:r>
              <a:rPr lang="nl-NL" sz="1800" dirty="0"/>
              <a:t> of kennisclip nog een keer, En maak de vragen opnieuw. Zo zie je of je je </a:t>
            </a:r>
            <a:r>
              <a:rPr lang="nl-NL" sz="1800"/>
              <a:t>leerdoel begrijpt.</a:t>
            </a:r>
            <a:endParaRPr lang="nl-NL" sz="1800" dirty="0"/>
          </a:p>
          <a:p>
            <a:r>
              <a:rPr lang="nl-NL" sz="1800" dirty="0"/>
              <a:t>Klaar: ga verder met het volgende onderdeel van les 1: huisstijl</a:t>
            </a:r>
          </a:p>
        </p:txBody>
      </p:sp>
    </p:spTree>
    <p:extLst>
      <p:ext uri="{BB962C8B-B14F-4D97-AF65-F5344CB8AC3E}">
        <p14:creationId xmlns:p14="http://schemas.microsoft.com/office/powerpoint/2010/main" val="365782548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103</TotalTime>
  <Words>126</Words>
  <Application>Microsoft Office PowerPoint</Application>
  <PresentationFormat>Breedbeeld</PresentationFormat>
  <Paragraphs>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Druppel</vt:lpstr>
      <vt:lpstr>Instructiekaart les 1 commerciële technieken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Wegman K. (Karin)</dc:creator>
  <cp:lastModifiedBy>Wegman K. (Karin)</cp:lastModifiedBy>
  <cp:revision>14</cp:revision>
  <dcterms:created xsi:type="dcterms:W3CDTF">2020-12-29T14:29:50Z</dcterms:created>
  <dcterms:modified xsi:type="dcterms:W3CDTF">2021-01-31T20:56:18Z</dcterms:modified>
</cp:coreProperties>
</file>